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96" r:id="rId3"/>
    <p:sldId id="297" r:id="rId4"/>
    <p:sldId id="298" r:id="rId5"/>
    <p:sldId id="299" r:id="rId6"/>
    <p:sldId id="265" r:id="rId7"/>
    <p:sldId id="304" r:id="rId8"/>
    <p:sldId id="300" r:id="rId9"/>
    <p:sldId id="301" r:id="rId10"/>
    <p:sldId id="302" r:id="rId11"/>
    <p:sldId id="30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9"/>
    <p:restoredTop sz="94125"/>
  </p:normalViewPr>
  <p:slideViewPr>
    <p:cSldViewPr snapToGrid="0" snapToObjects="1">
      <p:cViewPr varScale="1">
        <p:scale>
          <a:sx n="132" d="100"/>
          <a:sy n="132" d="100"/>
        </p:scale>
        <p:origin x="1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ing.io/understanding/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Services &amp; 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BC3-3C62-CA4B-9BD6-4B57431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</a:t>
            </a:r>
            <a:r>
              <a:rPr lang="en-US" i="1" dirty="0">
                <a:solidFill>
                  <a:srgbClr val="00B0F0"/>
                </a:solidFill>
              </a:rPr>
              <a:t>Contact Me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96B7-1811-F841-BDFE-0776C25E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table creation</a:t>
            </a:r>
          </a:p>
          <a:p>
            <a:r>
              <a:rPr lang="en-US" dirty="0"/>
              <a:t>Front End Form</a:t>
            </a:r>
          </a:p>
          <a:p>
            <a:r>
              <a:rPr lang="en-US" dirty="0"/>
              <a:t>Backend web services</a:t>
            </a:r>
          </a:p>
        </p:txBody>
      </p:sp>
    </p:spTree>
    <p:extLst>
      <p:ext uri="{BB962C8B-B14F-4D97-AF65-F5344CB8AC3E}">
        <p14:creationId xmlns:p14="http://schemas.microsoft.com/office/powerpoint/2010/main" val="425972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0F73-9639-4941-B883-8EC0C083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EE62-8834-4548-8A2B-B888DB9E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5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502-6082-B243-9D5B-E0B2CCF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 web server 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8F4F-7A4F-1540-9F81-B86C6220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run this command (method #1)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php –S 127.0.0.1:8000</a:t>
            </a:r>
          </a:p>
          <a:p>
            <a:pPr lvl="1"/>
            <a:r>
              <a:rPr lang="en-US" dirty="0"/>
              <a:t>Note that port is 8000 which you can change.</a:t>
            </a:r>
          </a:p>
        </p:txBody>
      </p:sp>
    </p:spTree>
    <p:extLst>
      <p:ext uri="{BB962C8B-B14F-4D97-AF65-F5344CB8AC3E}">
        <p14:creationId xmlns:p14="http://schemas.microsoft.com/office/powerpoint/2010/main" val="16507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Apache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cd</a:t>
            </a:r>
          </a:p>
          <a:p>
            <a:r>
              <a:rPr lang="en-US" dirty="0"/>
              <a:t>&gt; </a:t>
            </a:r>
            <a:r>
              <a:rPr lang="en-US" dirty="0" err="1"/>
              <a:t>mkdir</a:t>
            </a:r>
            <a:r>
              <a:rPr lang="en-US" dirty="0"/>
              <a:t> web</a:t>
            </a:r>
          </a:p>
          <a:p>
            <a:r>
              <a:rPr lang="en-US" dirty="0"/>
              <a:t>&gt; cd web</a:t>
            </a:r>
          </a:p>
          <a:p>
            <a:r>
              <a:rPr lang="en-US" dirty="0"/>
              <a:t>&gt; docker run -d -p 8000:80 --name my-apache-php-app -v "$PWD":/</a:t>
            </a:r>
            <a:r>
              <a:rPr lang="en-US" dirty="0" err="1"/>
              <a:t>var</a:t>
            </a:r>
            <a:r>
              <a:rPr lang="en-US" dirty="0"/>
              <a:t>/www/html php:7.2-apache</a:t>
            </a:r>
          </a:p>
        </p:txBody>
      </p:sp>
    </p:spTree>
    <p:extLst>
      <p:ext uri="{BB962C8B-B14F-4D97-AF65-F5344CB8AC3E}">
        <p14:creationId xmlns:p14="http://schemas.microsoft.com/office/powerpoint/2010/main" val="17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PHP SLIM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REST API Server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6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888-2F02-6144-AB73-C85F6A2D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ECA4-886C-3743-A593-4612D32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9DAA-9872-0A41-AFDD-FFBFB78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753077"/>
            <a:ext cx="87503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0B02-58C1-EE4F-8CC8-71FBC08D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21"/>
            <a:ext cx="9144000" cy="12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1A7-1CE5-E941-A20E-A790A0BB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188-CA21-7C49-AA8E-56165DCB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https://spring.io/understanding/REST</a:t>
            </a:r>
            <a:endParaRPr lang="en-US" dirty="0"/>
          </a:p>
          <a:p>
            <a:r>
              <a:rPr lang="en-US" dirty="0"/>
              <a:t>REST (Representational State Transfer)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6157-57A0-E14B-B928-926F5B9E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369259"/>
            <a:ext cx="16637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B7872-4F35-2B49-A8A8-665CCFB4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607573"/>
            <a:ext cx="6734629" cy="4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15774</TotalTime>
  <Words>154</Words>
  <Application>Microsoft Macintosh PowerPoint</Application>
  <PresentationFormat>On-screen Show (4:3)</PresentationFormat>
  <Paragraphs>35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News Gothic MT</vt:lpstr>
      <vt:lpstr>Wingdings 2</vt:lpstr>
      <vt:lpstr>Breeze</vt:lpstr>
      <vt:lpstr>Web Services &amp;  REST API</vt:lpstr>
      <vt:lpstr>URLs</vt:lpstr>
      <vt:lpstr>In Class Practice</vt:lpstr>
      <vt:lpstr>In Class Practice</vt:lpstr>
      <vt:lpstr>Set up a web server (software)</vt:lpstr>
      <vt:lpstr> Apache (#2)</vt:lpstr>
      <vt:lpstr> PHP SLIM (#3)</vt:lpstr>
      <vt:lpstr>HTTP </vt:lpstr>
      <vt:lpstr>REST</vt:lpstr>
      <vt:lpstr>A Simple Contact Me Example</vt:lpstr>
      <vt:lpstr>PowerPoint Presentation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54</cp:revision>
  <dcterms:created xsi:type="dcterms:W3CDTF">2016-02-11T13:50:02Z</dcterms:created>
  <dcterms:modified xsi:type="dcterms:W3CDTF">2019-04-11T17:36:25Z</dcterms:modified>
</cp:coreProperties>
</file>